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30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u L" userId="ca04bb22e3798575" providerId="LiveId" clId="{8722268E-0F1A-4C00-A518-C5B342453BB8}"/>
    <pc:docChg chg="modSld">
      <pc:chgData name="Chandru L" userId="ca04bb22e3798575" providerId="LiveId" clId="{8722268E-0F1A-4C00-A518-C5B342453BB8}" dt="2023-08-23T11:42:59.202" v="13" actId="2711"/>
      <pc:docMkLst>
        <pc:docMk/>
      </pc:docMkLst>
      <pc:sldChg chg="modSp mod">
        <pc:chgData name="Chandru L" userId="ca04bb22e3798575" providerId="LiveId" clId="{8722268E-0F1A-4C00-A518-C5B342453BB8}" dt="2023-08-23T11:42:59.202" v="13" actId="2711"/>
        <pc:sldMkLst>
          <pc:docMk/>
          <pc:sldMk cId="215133220" sldId="256"/>
        </pc:sldMkLst>
        <pc:spChg chg="mod">
          <ac:chgData name="Chandru L" userId="ca04bb22e3798575" providerId="LiveId" clId="{8722268E-0F1A-4C00-A518-C5B342453BB8}" dt="2023-08-23T11:42:59.202" v="13" actId="2711"/>
          <ac:spMkLst>
            <pc:docMk/>
            <pc:sldMk cId="215133220" sldId="256"/>
            <ac:spMk id="2" creationId="{E0087D66-1839-8206-7ADE-66D125F2A1AE}"/>
          </ac:spMkLst>
        </pc:spChg>
      </pc:sldChg>
      <pc:sldChg chg="modSp mod">
        <pc:chgData name="Chandru L" userId="ca04bb22e3798575" providerId="LiveId" clId="{8722268E-0F1A-4C00-A518-C5B342453BB8}" dt="2023-08-23T11:36:33.679" v="9" actId="1036"/>
        <pc:sldMkLst>
          <pc:docMk/>
          <pc:sldMk cId="899922182" sldId="257"/>
        </pc:sldMkLst>
        <pc:picChg chg="mod">
          <ac:chgData name="Chandru L" userId="ca04bb22e3798575" providerId="LiveId" clId="{8722268E-0F1A-4C00-A518-C5B342453BB8}" dt="2023-08-23T11:36:33.679" v="9" actId="1036"/>
          <ac:picMkLst>
            <pc:docMk/>
            <pc:sldMk cId="899922182" sldId="257"/>
            <ac:picMk id="19" creationId="{2B09F9CE-F6CB-CE02-9730-1AB308452E19}"/>
          </ac:picMkLst>
        </pc:picChg>
      </pc:sldChg>
      <pc:sldChg chg="modSp mod">
        <pc:chgData name="Chandru L" userId="ca04bb22e3798575" providerId="LiveId" clId="{8722268E-0F1A-4C00-A518-C5B342453BB8}" dt="2023-08-23T11:35:53.305" v="0" actId="1076"/>
        <pc:sldMkLst>
          <pc:docMk/>
          <pc:sldMk cId="1723481690" sldId="260"/>
        </pc:sldMkLst>
        <pc:picChg chg="mod">
          <ac:chgData name="Chandru L" userId="ca04bb22e3798575" providerId="LiveId" clId="{8722268E-0F1A-4C00-A518-C5B342453BB8}" dt="2023-08-23T11:35:53.305" v="0" actId="1076"/>
          <ac:picMkLst>
            <pc:docMk/>
            <pc:sldMk cId="1723481690" sldId="260"/>
            <ac:picMk id="5" creationId="{1BF4C78E-48AD-390C-36EB-E61F815F904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305E-0295-51BE-17AE-2F44F6F5F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ECC29-09A1-A796-4CDD-38938DA74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17AFC-0136-E9F3-17C3-175CBEC4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2367D-6A90-2D3F-5211-0F927E3A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47EDE-0200-642D-6DBD-B517C58A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40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A88F-E80F-915F-57CA-506CE2F1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DA219-8F96-71CD-734A-914C5CA26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50C1-BD20-4E75-6076-9DDEF78B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0B1C5-6360-BD71-332B-E7B01A19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33BA8-2295-01AD-90BC-CB4CE1E1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50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48854-CCE9-7620-38E9-B76B8889D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242BD-914D-6EC3-8748-E037A4E17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04825-A08C-0032-118B-DA2C4E4E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990BE-ED52-5977-BCDA-2C5ECCF7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1963-584E-512B-C166-80DE9829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23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66C8-5420-F9DC-7D01-0FDA38D2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EC8AA-1F38-4E87-406E-0642FAFD6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BE1F-4F4D-2518-EF8E-AA70C418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8C713-1786-095C-3FC7-E8B3ADE3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1304B-6C48-739E-DC1A-369962D78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71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9FBDD-9501-D7AA-EDBF-C5B0659D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BA439-7E56-F63C-8BDE-7B6B4A115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4FE0-82B2-E581-2DB8-C238A03F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96A97-F2F6-28F3-4065-09267C72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AC752-B843-DF39-A60B-56CE5DB8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3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01BB-2BA5-C3C4-60D7-3E0709F1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28822-BB80-91B0-41EC-B9DAFE459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04B3F-32ED-7CC8-73AC-D2C2DCAA3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ADC47-D1C3-EBEE-427F-F75FEB95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2B2CC-8BBD-4680-FAAC-F5E30BCB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6A27E-5A0B-8D4F-DB18-B642483C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27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A4A9-22B7-3AAD-A74C-A4A27C50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B19A8-A3DC-8906-E5F3-C62767D8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75B6C-67E5-337C-6D57-20969FC72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61D4F-AC16-A945-F114-435C9814E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997A8-92FB-96AC-7EB4-35DE93039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81806-798C-8663-87E0-08DBDE5D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7DAEA-A9A6-7BED-F086-BE469164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D4800-A37B-5CC5-C54D-DB3A9B29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25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DF0A-C316-95AF-AE00-E5C843D0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44E2-7072-1C77-8E71-47E3ECDE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0ECE2-7FF2-9E34-D617-25DC8623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ECDDA-80BF-77BB-9835-137278E2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35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56A60-5914-69B5-F35F-84A1CA40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94C9D-C8D7-2C4E-1F79-08E6F725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4BF2B-75D6-EC66-9490-2A1B94E3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21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8C8EC-4D55-9ACF-4750-94B3FEA7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F480B-B84A-0A32-6F89-C9D4CB302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8C312-F114-5358-F6D3-745135FDA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A305B-9496-1E4C-89D0-CB3F63C3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A3DA8-A802-A9CB-5C33-E55CFDCC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25E65-46CD-CE31-A342-3573488C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29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534B-E347-342D-359D-CF56F6D4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2FC1A-4578-45A6-1CA5-B1A5FBE43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41748-95DD-0731-D365-70C7C0EDC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BC62C-9876-0997-A283-D650352D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80EE8-2B1B-D1A7-5104-E2E7D666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4507A-A06F-0843-417B-72AE859E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0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80BDF-77B2-7BCA-2AA0-36723AC9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D02DB-A606-A03F-0A04-61883E1D6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595B7-24E8-CB1F-E00A-5268AAEAE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8246A-2AB6-4ADE-8C79-53274B97FC6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264BB-1F82-E7EA-CAC8-FFE74624A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5A620-BCB7-908E-F1E4-759F16490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7FC9-9ABF-495B-90B4-6065D5910F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52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7D66-1839-8206-7ADE-66D125F2A1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NAMMA</a:t>
            </a:r>
            <a:r>
              <a:rPr lang="en-US" b="1" dirty="0"/>
              <a:t> </a:t>
            </a:r>
            <a:r>
              <a:rPr lang="en-US" b="1" dirty="0">
                <a:latin typeface="Algerian" panose="04020705040A02060702" pitchFamily="82" charset="0"/>
              </a:rPr>
              <a:t>KADAI</a:t>
            </a:r>
            <a:endParaRPr lang="en-IN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B09F9CE-F6CB-CE02-9730-1AB308452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17317" y="-832198"/>
            <a:ext cx="4357365" cy="7746430"/>
          </a:xfrm>
        </p:spPr>
      </p:pic>
    </p:spTree>
    <p:extLst>
      <p:ext uri="{BB962C8B-B14F-4D97-AF65-F5344CB8AC3E}">
        <p14:creationId xmlns:p14="http://schemas.microsoft.com/office/powerpoint/2010/main" val="89992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8B652-3EC6-1A23-A750-D0F52032C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24" y="8731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8902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4C78E-48AD-390C-36EB-E61F815F9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924878"/>
            <a:ext cx="8077199" cy="4543425"/>
          </a:xfrm>
        </p:spPr>
      </p:pic>
    </p:spTree>
    <p:extLst>
      <p:ext uri="{BB962C8B-B14F-4D97-AF65-F5344CB8AC3E}">
        <p14:creationId xmlns:p14="http://schemas.microsoft.com/office/powerpoint/2010/main" val="172348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4ED3C8-E3F6-8E44-0D9D-7E48CA334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654209"/>
            <a:ext cx="8595360" cy="4834890"/>
          </a:xfrm>
        </p:spPr>
      </p:pic>
    </p:spTree>
    <p:extLst>
      <p:ext uri="{BB962C8B-B14F-4D97-AF65-F5344CB8AC3E}">
        <p14:creationId xmlns:p14="http://schemas.microsoft.com/office/powerpoint/2010/main" val="316069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343A1-762F-C3F7-01E7-82C11E2C8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06" y="728504"/>
            <a:ext cx="8715868" cy="4902676"/>
          </a:xfrm>
        </p:spPr>
      </p:pic>
    </p:spTree>
    <p:extLst>
      <p:ext uri="{BB962C8B-B14F-4D97-AF65-F5344CB8AC3E}">
        <p14:creationId xmlns:p14="http://schemas.microsoft.com/office/powerpoint/2010/main" val="100770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CA29A-F70A-8C03-C916-D5DB79233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24" y="701040"/>
            <a:ext cx="8800255" cy="4950143"/>
          </a:xfrm>
        </p:spPr>
      </p:pic>
    </p:spTree>
    <p:extLst>
      <p:ext uri="{BB962C8B-B14F-4D97-AF65-F5344CB8AC3E}">
        <p14:creationId xmlns:p14="http://schemas.microsoft.com/office/powerpoint/2010/main" val="417403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767A5-6278-29D5-A0D4-AFDBD46C0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32" y="753269"/>
            <a:ext cx="8165536" cy="4593114"/>
          </a:xfrm>
        </p:spPr>
      </p:pic>
    </p:spTree>
    <p:extLst>
      <p:ext uri="{BB962C8B-B14F-4D97-AF65-F5344CB8AC3E}">
        <p14:creationId xmlns:p14="http://schemas.microsoft.com/office/powerpoint/2010/main" val="352781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A2D18-CE49-18BE-AF76-D0E25D1A8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64" y="716598"/>
            <a:ext cx="8447476" cy="4751706"/>
          </a:xfrm>
        </p:spPr>
      </p:pic>
    </p:spTree>
    <p:extLst>
      <p:ext uri="{BB962C8B-B14F-4D97-AF65-F5344CB8AC3E}">
        <p14:creationId xmlns:p14="http://schemas.microsoft.com/office/powerpoint/2010/main" val="2275407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Algerian</vt:lpstr>
      <vt:lpstr>Arial</vt:lpstr>
      <vt:lpstr>Calibri</vt:lpstr>
      <vt:lpstr>Calibri Light</vt:lpstr>
      <vt:lpstr>Office Theme</vt:lpstr>
      <vt:lpstr>NAMMA KADAI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NAMMA KADAI</dc:title>
  <dc:creator>Chandru L</dc:creator>
  <cp:lastModifiedBy>Chandru L</cp:lastModifiedBy>
  <cp:revision>1</cp:revision>
  <dcterms:created xsi:type="dcterms:W3CDTF">2023-08-23T11:29:23Z</dcterms:created>
  <dcterms:modified xsi:type="dcterms:W3CDTF">2023-08-23T11:42:59Z</dcterms:modified>
</cp:coreProperties>
</file>